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FD7257-4E23-40B6-A0EC-001C006B3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BA2523-73E8-40EB-8E00-DE783D9BD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832874-7051-46BE-AC13-14083B00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4B9A54-200E-44FF-A01B-B01CDF3D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1A6271-B2EA-4FC8-89A2-8C7C2FD7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1563E-D0B0-4F0E-86DB-DCA822BE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907817-3DBD-4F8D-92EE-65DFE6D5A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086581-B21D-405E-8C22-BBAB8AD1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7AE55-3291-4760-A0FB-85709AEC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25F007-A7DF-454B-827E-4F11DE7D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0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16C1DC-2E1C-47DD-94CB-81B93FA45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BD5FA9-03B6-459D-8C97-FF1D72E0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C1C59-D11F-48DF-8303-6253CE27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23EED-A4FF-4120-960E-5C371A85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5A1173-AF85-43BA-B4F2-B88F1E6A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D218B-D1F3-4B68-B020-B46DA562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8ADD25-C1D4-45D1-8A3B-8F60D15B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84A8E7-DF59-468D-AD52-CC89E08D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9492C-165B-484A-8919-E67161A6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2BEDCC-EC7B-4DBD-AFE3-B02AB537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EAE98-C068-4FE9-8315-E792998F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E776CE-E670-4B44-9FBE-03FF04D2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AA098-B011-44E0-AE17-99651876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29A8E1-AEB7-43F5-B495-50C6E837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37E3B-4256-4D6E-B07B-3B16CB25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91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2107C-A010-46C7-9D65-F30B27A6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0CF37-EDDD-4E0F-9FA7-9181ED452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95E0C9-3B36-40D7-8B22-038C6CD95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9EF22B-4B2E-4452-B8B8-DB110CFF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19991C-7513-4FA5-B995-CFC928F8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3509E1-47D7-45F9-9F59-D5294981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75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EE20F-A1E4-4FDF-B5D9-2890151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D69991-E72F-42FA-AA3D-56CD500D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7E8BFA-E89C-4476-917B-3D4CE0A6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508CD1-837F-4C4E-898A-0015E6D9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B1AA35-1B14-47DF-BA9F-1C5FE0234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3F6999-90A6-414A-836A-23F95312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D18761-9FBA-4CF5-852E-21599D44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4360E5-F723-4AD1-82F7-E3EEBBE6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05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BAACA-0678-4C12-8372-50E719CF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EADBC7-5067-41C2-ABD9-E825B14BC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0DDA2-24E0-48D4-AD52-E80CA9E5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D7AAFA-2573-4F84-9615-02281514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0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491A59-1FCF-4DD5-8255-45CBDE3E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326EF4-8A27-4966-9E37-0D206506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39A306-D326-4BD6-B77F-8E772372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3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4139D-AF1F-4E55-B896-6A57EC87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BCAE5-F816-4F2E-AB02-91D929557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CBB034-0FD3-4F47-AFCF-647DE9EF9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C5B89D-0355-47FA-B3D3-251D7726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C09D9E-2D56-4E1F-8ECB-2DFB755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888C61-50E4-4473-A1C4-B32165E6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37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70C6-799F-4D24-94E1-5629F5FD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032E00-811D-4988-8E8A-6C26FB9E6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14786D-DB57-47EE-B40D-148185C0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F47751-F5F1-4551-A956-27D6D5AE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86D84-601A-4DCC-B8CC-3FA264C0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3ACC37-7DE8-4D87-A81F-B98B0312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1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A53213-19F8-4A8A-8AF2-09720BD3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F66724-7D1A-498F-A415-15CF16BB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2B79D-A6FA-43CC-B50C-C1ABC701D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8C3657-034B-4546-BB68-066F7530B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290C40-5114-44B8-B2B5-A702E3492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C1C94BC-699F-468D-8074-F5E9BE513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24" y="1396993"/>
            <a:ext cx="1032621" cy="14769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78C7A-3DC8-4D86-8843-C113C14D9BD8}"/>
              </a:ext>
            </a:extLst>
          </p:cNvPr>
          <p:cNvSpPr/>
          <p:nvPr/>
        </p:nvSpPr>
        <p:spPr>
          <a:xfrm>
            <a:off x="4628446" y="1284105"/>
            <a:ext cx="54186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000000"/>
                </a:solidFill>
                <a:latin typeface="Helvetica Neue"/>
              </a:rPr>
              <a:t> </a:t>
            </a:r>
            <a:endParaRPr lang="fr-FR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0892AF-4C77-4470-A00C-B8D666913FC3}"/>
              </a:ext>
            </a:extLst>
          </p:cNvPr>
          <p:cNvSpPr/>
          <p:nvPr/>
        </p:nvSpPr>
        <p:spPr>
          <a:xfrm>
            <a:off x="4763912" y="1100793"/>
            <a:ext cx="48316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600" dirty="0">
              <a:solidFill>
                <a:srgbClr val="000000"/>
              </a:solidFill>
              <a:latin typeface="Helvetica 65 Medium"/>
            </a:endParaRPr>
          </a:p>
          <a:p>
            <a:pPr algn="just"/>
            <a:r>
              <a:rPr lang="fr-FR" sz="2400" b="1" dirty="0">
                <a:solidFill>
                  <a:srgbClr val="000000"/>
                </a:solidFill>
                <a:latin typeface="Helvetica 65 Medium"/>
              </a:rPr>
              <a:t>Creuser le sillon </a:t>
            </a:r>
          </a:p>
          <a:p>
            <a:pPr marR="1000" algn="just"/>
            <a:r>
              <a:rPr lang="fr-FR" sz="2400" dirty="0">
                <a:solidFill>
                  <a:srgbClr val="000000"/>
                </a:solidFill>
                <a:latin typeface="Helvetica Neue"/>
              </a:rPr>
              <a:t>Big data, prévision des ventes, SFE, évolution de la visite médicale à l’hôpital… Vous avez encore pu le constater lors de notre dernière assemblée générale, en mars 2018, </a:t>
            </a:r>
            <a:r>
              <a:rPr lang="fr-FR" sz="2400" dirty="0" err="1">
                <a:solidFill>
                  <a:srgbClr val="000000"/>
                </a:solidFill>
                <a:latin typeface="Helvetica Neue"/>
              </a:rPr>
              <a:t>Infostat</a:t>
            </a:r>
            <a:r>
              <a:rPr lang="fr-FR" sz="2400" dirty="0">
                <a:solidFill>
                  <a:srgbClr val="000000"/>
                </a:solidFill>
                <a:latin typeface="Helvetica Neue"/>
              </a:rPr>
              <a:t> reste résolument en prise avec les problématiques des laboratoires pour lesquels vous travaillez.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78751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65 Medium</vt:lpstr>
      <vt:lpstr>Helvetica Neue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Nazma ABDUL</dc:creator>
  <cp:lastModifiedBy>Nazma ABDUL</cp:lastModifiedBy>
  <cp:revision>5</cp:revision>
  <dcterms:created xsi:type="dcterms:W3CDTF">2018-05-16T10:07:03Z</dcterms:created>
  <dcterms:modified xsi:type="dcterms:W3CDTF">2018-05-16T10:38:58Z</dcterms:modified>
</cp:coreProperties>
</file>