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CFD7257-4E23-40B6-A0EC-001C006B3CD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ABA2523-73E8-40EB-8E00-DE783D9BD8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B832874-7051-46BE-AC13-14083B00DB55}"/>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284B9A54-200E-44FF-A01B-B01CDF3D829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1A6271-B2EA-4FC8-89A2-8C7C2FD7F745}"/>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68589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11563E-D0B0-4F0E-86DB-DCA822BE1B9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F907817-3DBD-4F8D-92EE-65DFE6D5A120}"/>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E086581-B21D-405E-8C22-BBAB8AD1514F}"/>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2947AE55-3291-4760-A0FB-85709AEC59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725F007-A7DF-454B-827E-4F11DE7D38EB}"/>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3020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0416C1DC-2E1C-47DD-94CB-81B93FA45DC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8BD5FA9-03B6-459D-8C97-FF1D72E0F36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AC1C59-D11F-48DF-8303-6253CE27CFCA}"/>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88423EED-A4FF-4120-960E-5C371A85B2E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F5A1173-AF85-43BA-B4F2-B88F1E6A6A16}"/>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734993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8D218B-D1F3-4B68-B020-B46DA562544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A8ADD25-C1D4-45D1-8A3B-8F60D15B2049}"/>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B84A8E7-DF59-468D-AD52-CC89E08D7130}"/>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5419492C-165B-484A-8919-E67161A6176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A2BEDCC-EC7B-4DBD-AFE3-B02AB5373567}"/>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1262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EAE98-C068-4FE9-8315-E792998FED34}"/>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D8E776CE-E670-4B44-9FBE-03FF04D263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E8AA098-B011-44E0-AE17-9965187626AC}"/>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7C29A8E1-AEB7-43F5-B495-50C6E8377F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FB37E3B-4256-4D6E-B07B-3B16CB25620B}"/>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66391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2C2107C-A010-46C7-9D65-F30B27A64F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1500CF37-EDDD-4E0F-9FA7-9181ED452A45}"/>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C195E0C9-3B36-40D7-8B22-038C6CD9524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09EF22B-4B2E-4452-B8B8-DB110CFFBCE2}"/>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7D19991C-7513-4FA5-B995-CFC928F81E7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13509E1-47D7-45F9-9F59-D5294981D4BA}"/>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78775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27EE20F-A1E4-4FDF-B5D9-28901515812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3D69991-E72F-42FA-AA3D-56CD500D48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DB7E8BFA-E89C-4476-917B-3D4CE0A61D0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D9508CD1-837F-4C4E-898A-0015E6D99B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DB1AA35-1B14-47DF-BA9F-1C5FE0234FB6}"/>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23F6999-90A6-414A-836A-23F953121AB0}"/>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8" name="Espace réservé du pied de page 7">
            <a:extLst>
              <a:ext uri="{FF2B5EF4-FFF2-40B4-BE49-F238E27FC236}">
                <a16:creationId xmlns:a16="http://schemas.microsoft.com/office/drawing/2014/main" id="{7BD18761-9FBA-4CF5-852E-21599D44187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D4360E5-F723-4AD1-82F7-E3EEBBE6F1AF}"/>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3869058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EBAACA-0678-4C12-8372-50E719CF0534}"/>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3EADBC7-5067-41C2-ABD9-E825B14BCBE4}"/>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4" name="Espace réservé du pied de page 3">
            <a:extLst>
              <a:ext uri="{FF2B5EF4-FFF2-40B4-BE49-F238E27FC236}">
                <a16:creationId xmlns:a16="http://schemas.microsoft.com/office/drawing/2014/main" id="{7460DDA2-24E0-48D4-AD52-E80CA9E5E918}"/>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DD7AAFA-2573-4F84-9615-02281514148A}"/>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70400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8491A59-1FCF-4DD5-8255-45CBDE3EC0F4}"/>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3" name="Espace réservé du pied de page 2">
            <a:extLst>
              <a:ext uri="{FF2B5EF4-FFF2-40B4-BE49-F238E27FC236}">
                <a16:creationId xmlns:a16="http://schemas.microsoft.com/office/drawing/2014/main" id="{26326EF4-8A27-4966-9E37-0D2065067A27}"/>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739A306-D326-4BD6-B77F-8E772372FD23}"/>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405330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AA4139D-AF1F-4E55-B896-6A57EC879CE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42BCAE5-F816-4F2E-AB02-91D9295573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2CBB034-0FD3-4F47-AFCF-647DE9EF9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BC5B89D-0355-47FA-B3D3-251D77262A47}"/>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96C09D9E-2D56-4E1F-8ECB-2DFB7553EEC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D888C61-50E4-4473-A1C4-B32165E6F0A0}"/>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2882371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8E70C6-799F-4D24-94E1-5629F5FD327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4032E00-811D-4988-8E8A-6C26FB9E69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B14786D-DB57-47EE-B40D-148185C0E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F47751-F5F1-4551-A956-27D6D5AE3D35}"/>
              </a:ext>
            </a:extLst>
          </p:cNvPr>
          <p:cNvSpPr>
            <a:spLocks noGrp="1"/>
          </p:cNvSpPr>
          <p:nvPr>
            <p:ph type="dt" sz="half" idx="10"/>
          </p:nvPr>
        </p:nvSpPr>
        <p:spPr/>
        <p:txBody>
          <a:bodyPr/>
          <a:lstStyle/>
          <a:p>
            <a:fld id="{15D74713-313E-4C3D-803A-689A297C86DA}" type="datetimeFigureOut">
              <a:rPr lang="fr-FR" smtClean="0"/>
              <a:t>16/05/2018</a:t>
            </a:fld>
            <a:endParaRPr lang="fr-FR"/>
          </a:p>
        </p:txBody>
      </p:sp>
      <p:sp>
        <p:nvSpPr>
          <p:cNvPr id="6" name="Espace réservé du pied de page 5">
            <a:extLst>
              <a:ext uri="{FF2B5EF4-FFF2-40B4-BE49-F238E27FC236}">
                <a16:creationId xmlns:a16="http://schemas.microsoft.com/office/drawing/2014/main" id="{FA286D84-601A-4DCC-B8CC-3FA264C0A54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B3ACC37-7DE8-4D87-A81F-B98B0312F204}"/>
              </a:ext>
            </a:extLst>
          </p:cNvPr>
          <p:cNvSpPr>
            <a:spLocks noGrp="1"/>
          </p:cNvSpPr>
          <p:nvPr>
            <p:ph type="sldNum" sz="quarter" idx="12"/>
          </p:nvPr>
        </p:nvSpPr>
        <p:spPr/>
        <p:txBody>
          <a:bodyPr/>
          <a:lstStyle/>
          <a:p>
            <a:fld id="{873AA5D5-CB62-4982-A9B2-893514BF93BE}" type="slidenum">
              <a:rPr lang="fr-FR" smtClean="0"/>
              <a:t>‹N°›</a:t>
            </a:fld>
            <a:endParaRPr lang="fr-FR"/>
          </a:p>
        </p:txBody>
      </p:sp>
    </p:spTree>
    <p:extLst>
      <p:ext uri="{BB962C8B-B14F-4D97-AF65-F5344CB8AC3E}">
        <p14:creationId xmlns:p14="http://schemas.microsoft.com/office/powerpoint/2010/main" val="133313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EA53213-19F8-4A8A-8AF2-09720BD38E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0F66724-7D1A-498F-A415-15CF16BBEF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AE2B79D-A6FA-43CC-B50C-C1ABC701D9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74713-313E-4C3D-803A-689A297C86DA}" type="datetimeFigureOut">
              <a:rPr lang="fr-FR" smtClean="0"/>
              <a:t>16/05/2018</a:t>
            </a:fld>
            <a:endParaRPr lang="fr-FR"/>
          </a:p>
        </p:txBody>
      </p:sp>
      <p:sp>
        <p:nvSpPr>
          <p:cNvPr id="5" name="Espace réservé du pied de page 4">
            <a:extLst>
              <a:ext uri="{FF2B5EF4-FFF2-40B4-BE49-F238E27FC236}">
                <a16:creationId xmlns:a16="http://schemas.microsoft.com/office/drawing/2014/main" id="{FE8C3657-034B-4546-BB68-066F7530B8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8290C40-5114-44B8-B2B5-A702E34923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3AA5D5-CB62-4982-A9B2-893514BF93BE}" type="slidenum">
              <a:rPr lang="fr-FR" smtClean="0"/>
              <a:t>‹N°›</a:t>
            </a:fld>
            <a:endParaRPr lang="fr-FR"/>
          </a:p>
        </p:txBody>
      </p:sp>
    </p:spTree>
    <p:extLst>
      <p:ext uri="{BB962C8B-B14F-4D97-AF65-F5344CB8AC3E}">
        <p14:creationId xmlns:p14="http://schemas.microsoft.com/office/powerpoint/2010/main" val="381694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1C1C94BC-699F-468D-8074-F5E9BE513467}"/>
              </a:ext>
            </a:extLst>
          </p:cNvPr>
          <p:cNvPicPr>
            <a:picLocks noChangeAspect="1"/>
          </p:cNvPicPr>
          <p:nvPr/>
        </p:nvPicPr>
        <p:blipFill>
          <a:blip r:embed="rId2"/>
          <a:stretch>
            <a:fillRect/>
          </a:stretch>
        </p:blipFill>
        <p:spPr>
          <a:xfrm>
            <a:off x="3595824" y="1396993"/>
            <a:ext cx="1032621" cy="1476987"/>
          </a:xfrm>
          <a:prstGeom prst="rect">
            <a:avLst/>
          </a:prstGeom>
        </p:spPr>
      </p:pic>
      <p:sp>
        <p:nvSpPr>
          <p:cNvPr id="5" name="Rectangle 4">
            <a:extLst>
              <a:ext uri="{FF2B5EF4-FFF2-40B4-BE49-F238E27FC236}">
                <a16:creationId xmlns:a16="http://schemas.microsoft.com/office/drawing/2014/main" id="{50278C7A-3DC8-4D86-8843-C113C14D9BD8}"/>
              </a:ext>
            </a:extLst>
          </p:cNvPr>
          <p:cNvSpPr/>
          <p:nvPr/>
        </p:nvSpPr>
        <p:spPr>
          <a:xfrm>
            <a:off x="4628446" y="1284105"/>
            <a:ext cx="5418665" cy="4154984"/>
          </a:xfrm>
          <a:prstGeom prst="rect">
            <a:avLst/>
          </a:prstGeom>
        </p:spPr>
        <p:txBody>
          <a:bodyPr wrap="square">
            <a:spAutoFit/>
          </a:bodyPr>
          <a:lstStyle/>
          <a:p>
            <a:r>
              <a:rPr lang="fr-FR" sz="1600" b="0" i="0" u="none" strike="noStrike" baseline="0" dirty="0">
                <a:solidFill>
                  <a:srgbClr val="000000"/>
                </a:solidFill>
                <a:latin typeface="Helvetica Neue"/>
              </a:rPr>
              <a:t> </a:t>
            </a:r>
            <a:r>
              <a:rPr lang="fr-FR" sz="2400" b="1" i="0" u="none" strike="noStrike" baseline="0" dirty="0">
                <a:solidFill>
                  <a:srgbClr val="000000"/>
                </a:solidFill>
                <a:latin typeface="Helvetica Neue"/>
              </a:rPr>
              <a:t>VIVE LE TRAVAIL COLLABORATIF </a:t>
            </a:r>
          </a:p>
          <a:p>
            <a:pPr algn="just"/>
            <a:r>
              <a:rPr lang="fr-FR" sz="2400" dirty="0">
                <a:solidFill>
                  <a:srgbClr val="000000"/>
                </a:solidFill>
                <a:latin typeface="Helvetica Neue"/>
              </a:rPr>
              <a:t>Cette année encore, vous avez été nombreux à participer à notre assemblée générale, et nous vous en remercions. Dans un contexte compliqué par la diminution des effectifs, il est toujours aussi important de nous retrouver pour partager, comprendre, analyser, définir les meilleures pratiques… Et multiplier les synergies.</a:t>
            </a:r>
            <a:endParaRPr lang="fr-FR" sz="2400" dirty="0"/>
          </a:p>
        </p:txBody>
      </p:sp>
    </p:spTree>
    <p:extLst>
      <p:ext uri="{BB962C8B-B14F-4D97-AF65-F5344CB8AC3E}">
        <p14:creationId xmlns:p14="http://schemas.microsoft.com/office/powerpoint/2010/main" val="287875197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61</Words>
  <Application>Microsoft Office PowerPoint</Application>
  <PresentationFormat>Grand écran</PresentationFormat>
  <Paragraphs>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Helvetica Neue</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Nazma ABDUL</dc:creator>
  <cp:lastModifiedBy>Nazma ABDUL</cp:lastModifiedBy>
  <cp:revision>4</cp:revision>
  <dcterms:created xsi:type="dcterms:W3CDTF">2018-05-16T10:07:03Z</dcterms:created>
  <dcterms:modified xsi:type="dcterms:W3CDTF">2018-05-16T10:26:12Z</dcterms:modified>
</cp:coreProperties>
</file>