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3" d="100"/>
          <a:sy n="83" d="100"/>
        </p:scale>
        <p:origin x="2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FD7257-4E23-40B6-A0EC-001C006B3C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ABA2523-73E8-40EB-8E00-DE783D9BD8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832874-7051-46BE-AC13-14083B00D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4713-313E-4C3D-803A-689A297C86DA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4B9A54-200E-44FF-A01B-B01CDF3D8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A1A6271-B2EA-4FC8-89A2-8C7C2FD7F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A5D5-CB62-4982-A9B2-893514BF93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589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11563E-D0B0-4F0E-86DB-DCA822BE1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F907817-3DBD-4F8D-92EE-65DFE6D5A1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086581-B21D-405E-8C22-BBAB8AD15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4713-313E-4C3D-803A-689A297C86DA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47AE55-3291-4760-A0FB-85709AEC5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725F007-A7DF-454B-827E-4F11DE7D3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A5D5-CB62-4982-A9B2-893514BF93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200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416C1DC-2E1C-47DD-94CB-81B93FA45D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8BD5FA9-03B6-459D-8C97-FF1D72E0F3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EAC1C59-D11F-48DF-8303-6253CE27C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4713-313E-4C3D-803A-689A297C86DA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423EED-A4FF-4120-960E-5C371A85B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5A1173-AF85-43BA-B4F2-B88F1E6A6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A5D5-CB62-4982-A9B2-893514BF93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993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8D218B-D1F3-4B68-B020-B46DA5625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A8ADD25-C1D4-45D1-8A3B-8F60D15B2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B84A8E7-DF59-468D-AD52-CC89E08D7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4713-313E-4C3D-803A-689A297C86DA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19492C-165B-484A-8919-E67161A61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A2BEDCC-EC7B-4DBD-AFE3-B02AB5373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A5D5-CB62-4982-A9B2-893514BF93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622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DEAE98-C068-4FE9-8315-E792998FE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8E776CE-E670-4B44-9FBE-03FF04D26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8AA098-B011-44E0-AE17-996518762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4713-313E-4C3D-803A-689A297C86DA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29A8E1-AEB7-43F5-B495-50C6E8377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B37E3B-4256-4D6E-B07B-3B16CB256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A5D5-CB62-4982-A9B2-893514BF93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3916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C2107C-A010-46C7-9D65-F30B27A64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00CF37-EDDD-4E0F-9FA7-9181ED452A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195E0C9-3B36-40D7-8B22-038C6CD952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09EF22B-4B2E-4452-B8B8-DB110CFFB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4713-313E-4C3D-803A-689A297C86DA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D19991C-7513-4FA5-B995-CFC928F81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13509E1-47D7-45F9-9F59-D5294981D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A5D5-CB62-4982-A9B2-893514BF93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7753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7EE20F-A1E4-4FDF-B5D9-289015158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3D69991-E72F-42FA-AA3D-56CD500D48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B7E8BFA-E89C-4476-917B-3D4CE0A61D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9508CD1-837F-4C4E-898A-0015E6D99B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DB1AA35-1B14-47DF-BA9F-1C5FE0234F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23F6999-90A6-414A-836A-23F953121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4713-313E-4C3D-803A-689A297C86DA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BD18761-9FBA-4CF5-852E-21599D441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D4360E5-F723-4AD1-82F7-E3EEBBE6F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A5D5-CB62-4982-A9B2-893514BF93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9058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EBAACA-0678-4C12-8372-50E719CF0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3EADBC7-5067-41C2-ABD9-E825B14BC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4713-313E-4C3D-803A-689A297C86DA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460DDA2-24E0-48D4-AD52-E80CA9E5E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DD7AAFA-2573-4F84-9615-022815141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A5D5-CB62-4982-A9B2-893514BF93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400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8491A59-1FCF-4DD5-8255-45CBDE3EC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4713-313E-4C3D-803A-689A297C86DA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6326EF4-8A27-4966-9E37-0D206506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739A306-D326-4BD6-B77F-8E772372F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A5D5-CB62-4982-A9B2-893514BF93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330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A4139D-AF1F-4E55-B896-6A57EC879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2BCAE5-F816-4F2E-AB02-91D929557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2CBB034-0FD3-4F47-AFCF-647DE9EF90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BC5B89D-0355-47FA-B3D3-251D77262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4713-313E-4C3D-803A-689A297C86DA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6C09D9E-2D56-4E1F-8ECB-2DFB7553E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D888C61-50E4-4473-A1C4-B32165E6F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A5D5-CB62-4982-A9B2-893514BF93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2371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8E70C6-799F-4D24-94E1-5629F5FD3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4032E00-811D-4988-8E8A-6C26FB9E69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B14786D-DB57-47EE-B40D-148185C0E7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AF47751-F5F1-4551-A956-27D6D5AE3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4713-313E-4C3D-803A-689A297C86DA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286D84-601A-4DCC-B8CC-3FA264C0A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B3ACC37-7DE8-4D87-A81F-B98B0312F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A5D5-CB62-4982-A9B2-893514BF93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313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EA53213-19F8-4A8A-8AF2-09720BD38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0F66724-7D1A-498F-A415-15CF16BBEF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AE2B79D-A6FA-43CC-B50C-C1ABC701D9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74713-313E-4C3D-803A-689A297C86DA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8C3657-034B-4546-BB68-066F7530B8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8290C40-5114-44B8-B2B5-A702E34923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AA5D5-CB62-4982-A9B2-893514BF93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694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1C1C94BC-699F-468D-8074-F5E9BE5134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5869" y="1600863"/>
            <a:ext cx="637511" cy="91185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0278C7A-3DC8-4D86-8843-C113C14D9BD8}"/>
              </a:ext>
            </a:extLst>
          </p:cNvPr>
          <p:cNvSpPr/>
          <p:nvPr/>
        </p:nvSpPr>
        <p:spPr>
          <a:xfrm>
            <a:off x="6423380" y="1396994"/>
            <a:ext cx="5047131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600" b="0" i="0" u="none" strike="noStrike" baseline="0" dirty="0">
                <a:solidFill>
                  <a:srgbClr val="000000"/>
                </a:solidFill>
                <a:latin typeface="Helvetica Neue"/>
              </a:rPr>
              <a:t> </a:t>
            </a:r>
            <a:r>
              <a:rPr lang="fr-FR" sz="1400" b="1" i="0" u="none" strike="noStrike" baseline="0" dirty="0">
                <a:solidFill>
                  <a:srgbClr val="000000"/>
                </a:solidFill>
                <a:latin typeface="Helvetica Neue"/>
              </a:rPr>
              <a:t>VIVE LE TRAVAIL COLLABORATIF </a:t>
            </a:r>
          </a:p>
          <a:p>
            <a:pPr algn="just"/>
            <a:r>
              <a:rPr lang="fr-FR" sz="1400" dirty="0">
                <a:solidFill>
                  <a:srgbClr val="000000"/>
                </a:solidFill>
                <a:latin typeface="Helvetica Neue"/>
              </a:rPr>
              <a:t>Cette année encore, vous avez été nombreux à participer</a:t>
            </a:r>
          </a:p>
          <a:p>
            <a:pPr algn="just"/>
            <a:r>
              <a:rPr lang="fr-FR" sz="1400" dirty="0">
                <a:solidFill>
                  <a:srgbClr val="000000"/>
                </a:solidFill>
                <a:latin typeface="Helvetica Neue"/>
              </a:rPr>
              <a:t> à notre assemblée générale, et nous vous en remercions.</a:t>
            </a:r>
          </a:p>
          <a:p>
            <a:pPr algn="just"/>
            <a:r>
              <a:rPr lang="fr-FR" sz="1400" dirty="0">
                <a:solidFill>
                  <a:srgbClr val="000000"/>
                </a:solidFill>
                <a:latin typeface="Helvetica Neue"/>
              </a:rPr>
              <a:t> Dans un contexte compliqué par la diminution des effectifs,</a:t>
            </a:r>
          </a:p>
          <a:p>
            <a:pPr algn="just"/>
            <a:r>
              <a:rPr lang="fr-FR" sz="1400" dirty="0">
                <a:solidFill>
                  <a:srgbClr val="000000"/>
                </a:solidFill>
                <a:latin typeface="Helvetica Neue"/>
              </a:rPr>
              <a:t> il est toujours aussi important de nous retrouver</a:t>
            </a:r>
          </a:p>
          <a:p>
            <a:pPr algn="just"/>
            <a:r>
              <a:rPr lang="fr-FR" sz="1400" dirty="0">
                <a:solidFill>
                  <a:srgbClr val="000000"/>
                </a:solidFill>
                <a:latin typeface="Helvetica Neue"/>
              </a:rPr>
              <a:t> pour partager, comprendre, analyser, définir les meilleures</a:t>
            </a:r>
          </a:p>
          <a:p>
            <a:pPr algn="just"/>
            <a:r>
              <a:rPr lang="fr-FR" sz="1400" dirty="0">
                <a:solidFill>
                  <a:srgbClr val="000000"/>
                </a:solidFill>
                <a:latin typeface="Helvetica Neue"/>
              </a:rPr>
              <a:t> pratiques… Et multiplier les synergies</a:t>
            </a:r>
            <a:r>
              <a:rPr lang="fr-FR" dirty="0">
                <a:solidFill>
                  <a:srgbClr val="000000"/>
                </a:solidFill>
                <a:latin typeface="Helvetica Neue"/>
              </a:rPr>
              <a:t>.</a:t>
            </a:r>
            <a:endParaRPr lang="fr-FR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5FBD5AF-FD9E-40DA-AC5E-43220B4BF1DC}"/>
              </a:ext>
            </a:extLst>
          </p:cNvPr>
          <p:cNvSpPr/>
          <p:nvPr/>
        </p:nvSpPr>
        <p:spPr>
          <a:xfrm>
            <a:off x="587022" y="1508266"/>
            <a:ext cx="518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404040"/>
                </a:solidFill>
                <a:latin typeface="Open Sans"/>
              </a:rPr>
              <a:t>Avec entre autre, les</a:t>
            </a:r>
            <a:r>
              <a:rPr lang="fr-FR" b="1" dirty="0">
                <a:solidFill>
                  <a:srgbClr val="404040"/>
                </a:solidFill>
                <a:latin typeface="Open Sans"/>
              </a:rPr>
              <a:t> résulta</a:t>
            </a:r>
            <a:r>
              <a:rPr lang="fr-FR" dirty="0">
                <a:solidFill>
                  <a:srgbClr val="404040"/>
                </a:solidFill>
                <a:latin typeface="Open Sans"/>
              </a:rPr>
              <a:t>ts de l’enquête menée par l’ASOCS sur </a:t>
            </a:r>
            <a:r>
              <a:rPr lang="fr-FR" b="1" dirty="0">
                <a:solidFill>
                  <a:srgbClr val="404040"/>
                </a:solidFill>
                <a:latin typeface="Open Sans"/>
              </a:rPr>
              <a:t>les études en vie réelle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87519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71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 Neue</vt:lpstr>
      <vt:lpstr>Open Sans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Nazma ABDUL</dc:creator>
  <cp:lastModifiedBy>Nazma ABDUL</cp:lastModifiedBy>
  <cp:revision>2</cp:revision>
  <dcterms:created xsi:type="dcterms:W3CDTF">2018-05-16T10:07:03Z</dcterms:created>
  <dcterms:modified xsi:type="dcterms:W3CDTF">2018-05-16T10:14:46Z</dcterms:modified>
</cp:coreProperties>
</file>