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19900" cy="9918700"/>
  <p:custDataLst>
    <p:tags r:id="rId5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71587" autoAdjust="0"/>
  </p:normalViewPr>
  <p:slideViewPr>
    <p:cSldViewPr showGuides="1">
      <p:cViewPr varScale="1">
        <p:scale>
          <a:sx n="71" d="100"/>
          <a:sy n="71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842" y="-96"/>
      </p:cViewPr>
      <p:guideLst>
        <p:guide orient="horz" pos="3124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3975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3975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55C2638C-AA58-4BDC-8777-2781854BCF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3914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3975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11700"/>
            <a:ext cx="54546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3975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7C833870-0972-44FC-8B1D-23B1780B855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1691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62684-F3CE-48D6-97F7-428185A9F6AB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4538"/>
            <a:ext cx="4959350" cy="3719512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11700"/>
            <a:ext cx="5451475" cy="4462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0500" indent="-190500" eaLnBrk="1" hangingPunct="1">
              <a:defRPr/>
            </a:pPr>
            <a:endParaRPr lang="de-DE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5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A4987-8CE5-41DF-91A3-2A99E5D057DA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3BE02-1DFF-4DEB-9833-6244D8663B01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49E95-8B73-4C91-B127-2FE295DB2254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0C59E-C1BE-4B05-88DA-863535E68F68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B02A5-90FD-41B3-9A34-E3CE776A6B20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C158-502C-4B77-8A2C-43D960E40C7F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0ECA8-E95B-4B41-A2DA-F599122FA7CA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43BC2-3269-45E1-AC5B-0B63FDB8B4C8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F2C6A-0DCB-4A01-AF78-B1926BEA3D6F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7A310-1876-4D0A-9751-D81A1290758D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282FC-3166-43B9-A392-EAFC34899B0B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404813"/>
            <a:ext cx="4824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commission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Klicka här för att ändra format på bakgrundstexten</a:t>
            </a:r>
          </a:p>
          <a:p>
            <a:pPr lvl="1"/>
            <a:endParaRPr lang="sv-SE" altLang="fr-FR" smtClean="0"/>
          </a:p>
          <a:p>
            <a:pPr lvl="2"/>
            <a:r>
              <a:rPr lang="sv-SE" altLang="fr-FR" smtClean="0"/>
              <a:t>Nivå tre</a:t>
            </a:r>
          </a:p>
          <a:p>
            <a:pPr lvl="3"/>
            <a:r>
              <a:rPr lang="sv-SE" altLang="fr-FR" smtClean="0"/>
              <a:t>Nivå fyra</a:t>
            </a:r>
          </a:p>
          <a:p>
            <a:pPr lvl="4"/>
            <a:r>
              <a:rPr lang="sv-SE" altLang="fr-FR" smtClean="0"/>
              <a:t>Nivå fem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213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EB328E8-D5EF-448A-95DA-B9E5C90DA566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6198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9525" y="6434138"/>
            <a:ext cx="9144000" cy="4159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E-mail				                   </a:t>
            </a: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2006 INFOSTAT</a:t>
            </a:r>
          </a:p>
          <a:p>
            <a:pPr eaLnBrk="1" hangingPunct="1">
              <a:defRPr/>
            </a:pP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rue Rieux		06 66 87 20 20 		jocelyne.colin@infostatsante.org		                                                                Tous droits réservés</a:t>
            </a:r>
          </a:p>
          <a:p>
            <a:pPr eaLnBrk="1" hangingPunct="1">
              <a:defRPr/>
            </a:pPr>
            <a:r>
              <a:rPr lang="fr-FR" sz="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92100 Boulogne-Billancourt</a:t>
            </a:r>
            <a:endParaRPr lang="fr-FR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6" name="ZoneTexte 1"/>
          <p:cNvSpPr txBox="1">
            <a:spLocks noChangeArrowheads="1"/>
          </p:cNvSpPr>
          <p:nvPr/>
        </p:nvSpPr>
        <p:spPr bwMode="auto">
          <a:xfrm>
            <a:off x="3489325" y="187325"/>
            <a:ext cx="4537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bg1"/>
                </a:solidFill>
              </a:rPr>
              <a:t>Commission QUANTISTAT</a:t>
            </a:r>
          </a:p>
        </p:txBody>
      </p:sp>
      <p:sp>
        <p:nvSpPr>
          <p:cNvPr id="4119" name="ZoneTexte 7"/>
          <p:cNvSpPr txBox="1">
            <a:spLocks noChangeArrowheads="1"/>
          </p:cNvSpPr>
          <p:nvPr/>
        </p:nvSpPr>
        <p:spPr bwMode="auto">
          <a:xfrm>
            <a:off x="5207000" y="555625"/>
            <a:ext cx="2873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Sophie Attalin /MP Gironis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738" y="1277938"/>
            <a:ext cx="8516937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ZoneTexte 24"/>
          <p:cNvSpPr txBox="1"/>
          <p:nvPr/>
        </p:nvSpPr>
        <p:spPr>
          <a:xfrm>
            <a:off x="1529347" y="5641737"/>
            <a:ext cx="608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Actualité des outils de Business Intelligence ou </a:t>
            </a:r>
            <a:r>
              <a:rPr lang="fr-FR" dirty="0" err="1" smtClean="0"/>
              <a:t>Big</a:t>
            </a:r>
            <a:r>
              <a:rPr lang="fr-FR" dirty="0" smtClean="0"/>
              <a:t> data ?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</p:tagLst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Standardformgivning</vt:lpstr>
      <vt:lpstr>Présentation PowerPoint</vt:lpstr>
    </vt:vector>
  </TitlesOfParts>
  <Company>Fisheye multtimedia production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Preferred Customer</dc:creator>
  <cp:lastModifiedBy>Infostat</cp:lastModifiedBy>
  <cp:revision>184</cp:revision>
  <cp:lastPrinted>2016-02-10T10:22:05Z</cp:lastPrinted>
  <dcterms:created xsi:type="dcterms:W3CDTF">2006-12-05T16:19:48Z</dcterms:created>
  <dcterms:modified xsi:type="dcterms:W3CDTF">2017-03-17T17:07:18Z</dcterms:modified>
</cp:coreProperties>
</file>