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3" r:id="rId3"/>
  </p:sldIdLst>
  <p:sldSz cx="9144000" cy="6858000" type="screen4x3"/>
  <p:notesSz cx="6794500" cy="9931400"/>
  <p:custDataLst>
    <p:tags r:id="rId6"/>
  </p:custDataLst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8" autoAdjust="0"/>
    <p:restoredTop sz="98451" autoAdjust="0"/>
  </p:normalViewPr>
  <p:slideViewPr>
    <p:cSldViewPr>
      <p:cViewPr varScale="1">
        <p:scale>
          <a:sx n="71" d="100"/>
          <a:sy n="71" d="100"/>
        </p:scale>
        <p:origin x="8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496DBD17-4277-4C9D-93C8-7D8AFBD05AF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3314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0B9912FB-CF90-4AD0-BA63-77880179D16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779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AA22A8F9-7024-4AEB-BEB3-A7A0DBBBA9CB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5700" cy="37242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24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0500" indent="-190500" eaLnBrk="1" hangingPunct="1"/>
            <a:endParaRPr lang="de-DE" altLang="fr-FR" smtClean="0"/>
          </a:p>
        </p:txBody>
      </p:sp>
    </p:spTree>
    <p:extLst>
      <p:ext uri="{BB962C8B-B14F-4D97-AF65-F5344CB8AC3E}">
        <p14:creationId xmlns:p14="http://schemas.microsoft.com/office/powerpoint/2010/main" val="2982176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4287E140-5706-4D45-9874-F663366ECEFE}" type="slidenum">
              <a:rPr lang="fr-FR" altLang="fr-FR" smtClean="0"/>
              <a:pPr>
                <a:spcBef>
                  <a:spcPct val="0"/>
                </a:spcBef>
              </a:pPr>
              <a:t>2</a:t>
            </a:fld>
            <a:endParaRPr lang="fr-FR" altLang="fr-FR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5700" cy="372427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8050"/>
            <a:ext cx="54324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90500" indent="-190500" eaLnBrk="1" hangingPunct="1"/>
            <a:endParaRPr lang="de-DE" altLang="fr-FR" smtClean="0"/>
          </a:p>
        </p:txBody>
      </p:sp>
    </p:spTree>
    <p:extLst>
      <p:ext uri="{BB962C8B-B14F-4D97-AF65-F5344CB8AC3E}">
        <p14:creationId xmlns:p14="http://schemas.microsoft.com/office/powerpoint/2010/main" val="95059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4EE03-F63B-4AB6-A607-4E85C68C69DF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265789654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7414-AE4B-4D16-B7A7-F35BC533D276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30174314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7AC6E-AB40-4527-82CD-02990344DA40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2672521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E4F0D-D203-4BD0-8E83-F6700915BD1D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55485112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B01FA-6327-4461-8081-51563CA71AD0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204134866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45E0C-7921-4238-AE4D-708082368597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159136788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C8BC-B797-4650-9239-B29AE859A5C5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161992305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2E8B4-D11B-4CAB-BC50-B84B071DCD97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208172882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A9DEE-6962-43C3-8D63-329A644AC7EF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212331650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25443-16AF-410C-90A6-F6A71EC36783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254414573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76E52-B38A-4113-8957-D0A05B039AEA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  <p:extLst>
      <p:ext uri="{BB962C8B-B14F-4D97-AF65-F5344CB8AC3E}">
        <p14:creationId xmlns:p14="http://schemas.microsoft.com/office/powerpoint/2010/main" val="380706968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03575" y="404813"/>
            <a:ext cx="482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fr-FR" smtClean="0"/>
              <a:t>commission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fr-FR" smtClean="0"/>
              <a:t>Klicka här för att ändra format på bakgrundstexten</a:t>
            </a:r>
          </a:p>
          <a:p>
            <a:pPr lvl="1"/>
            <a:endParaRPr lang="sv-SE" altLang="fr-FR" smtClean="0"/>
          </a:p>
          <a:p>
            <a:pPr lvl="2"/>
            <a:r>
              <a:rPr lang="sv-SE" altLang="fr-FR" smtClean="0"/>
              <a:t>Nivå tre</a:t>
            </a:r>
          </a:p>
          <a:p>
            <a:pPr lvl="3"/>
            <a:r>
              <a:rPr lang="sv-SE" altLang="fr-FR" smtClean="0"/>
              <a:t>Nivå fyra</a:t>
            </a:r>
          </a:p>
          <a:p>
            <a:pPr lvl="4"/>
            <a:r>
              <a:rPr lang="sv-SE" altLang="fr-FR" smtClean="0"/>
              <a:t>Nivå fem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21388"/>
            <a:ext cx="213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0AC01F-346F-4D4D-82AF-639E1B7B999D}" type="slidenum">
              <a:rPr lang="sv-SE" altLang="fr-FR"/>
              <a:pPr>
                <a:defRPr/>
              </a:pPr>
              <a:t>‹N°›</a:t>
            </a:fld>
            <a:endParaRPr lang="sv-SE" altLang="fr-F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6198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3 février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2.gif"/><Relationship Id="rId18" Type="http://schemas.openxmlformats.org/officeDocument/2006/relationships/image" Target="../media/image1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5" Type="http://schemas.openxmlformats.org/officeDocument/2006/relationships/image" Target="../media/image14.gif"/><Relationship Id="rId10" Type="http://schemas.openxmlformats.org/officeDocument/2006/relationships/image" Target="../media/image9.gif"/><Relationship Id="rId19" Type="http://schemas.openxmlformats.org/officeDocument/2006/relationships/image" Target="../media/image18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0675" y="2246313"/>
            <a:ext cx="87122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GB" sz="2600">
              <a:solidFill>
                <a:schemeClr val="accent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525" y="6434138"/>
            <a:ext cx="9144000" cy="4159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E-mail				                   </a:t>
            </a: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2006 INFOSTAT</a:t>
            </a:r>
          </a:p>
          <a:p>
            <a:pPr eaLnBrk="1" hangingPunct="1">
              <a:defRPr/>
            </a:pP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rue Rieux		06 66 87 20 20 		jocelyne.colin@infostatsante.org		                                                                Tous droits réservés</a:t>
            </a:r>
          </a:p>
          <a:p>
            <a:pPr eaLnBrk="1" hangingPunct="1">
              <a:defRPr/>
            </a:pPr>
            <a:r>
              <a:rPr lang="fr-FR" sz="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92100 Boulogne-Billancourt</a:t>
            </a:r>
            <a:endParaRPr lang="fr-FR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archemin horizontal 3"/>
          <p:cNvSpPr/>
          <p:nvPr/>
        </p:nvSpPr>
        <p:spPr>
          <a:xfrm>
            <a:off x="4788024" y="5157192"/>
            <a:ext cx="4248472" cy="1224136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Image 7" descr="abbv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5639" y="1428747"/>
            <a:ext cx="1233972" cy="432048"/>
          </a:xfrm>
          <a:prstGeom prst="rect">
            <a:avLst/>
          </a:prstGeom>
        </p:spPr>
      </p:pic>
      <p:pic>
        <p:nvPicPr>
          <p:cNvPr id="9" name="Image 8" descr="biocodex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27328" y="1749568"/>
            <a:ext cx="1612979" cy="288032"/>
          </a:xfrm>
          <a:prstGeom prst="rect">
            <a:avLst/>
          </a:prstGeom>
        </p:spPr>
      </p:pic>
      <p:pic>
        <p:nvPicPr>
          <p:cNvPr id="10" name="Image 9" descr="daiichi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4921" y="1996290"/>
            <a:ext cx="662558" cy="651872"/>
          </a:xfrm>
          <a:prstGeom prst="rect">
            <a:avLst/>
          </a:prstGeom>
        </p:spPr>
      </p:pic>
      <p:pic>
        <p:nvPicPr>
          <p:cNvPr id="11" name="Image 10" descr="expanscienc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29482" y="1533544"/>
            <a:ext cx="1382554" cy="432048"/>
          </a:xfrm>
          <a:prstGeom prst="rect">
            <a:avLst/>
          </a:prstGeom>
        </p:spPr>
      </p:pic>
      <p:pic>
        <p:nvPicPr>
          <p:cNvPr id="12" name="Image 11" descr="gsk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03848" y="2608368"/>
            <a:ext cx="1291073" cy="504056"/>
          </a:xfrm>
          <a:prstGeom prst="rect">
            <a:avLst/>
          </a:prstGeom>
        </p:spPr>
      </p:pic>
      <p:pic>
        <p:nvPicPr>
          <p:cNvPr id="15" name="Image 14" descr="lfb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95085" y="2363536"/>
            <a:ext cx="1077466" cy="384809"/>
          </a:xfrm>
          <a:prstGeom prst="rect">
            <a:avLst/>
          </a:prstGeom>
        </p:spPr>
      </p:pic>
      <p:pic>
        <p:nvPicPr>
          <p:cNvPr id="20" name="Image 19" descr="logo_mundipharm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38481" y="2363536"/>
            <a:ext cx="1080120" cy="569252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4849578" y="5369558"/>
            <a:ext cx="4042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Président de commission  </a:t>
            </a:r>
          </a:p>
          <a:p>
            <a:pPr algn="ctr"/>
            <a:r>
              <a:rPr lang="fr-FR" sz="1200" b="1" dirty="0" smtClean="0"/>
              <a:t>Christophe DE GASPERI – LFB</a:t>
            </a:r>
          </a:p>
          <a:p>
            <a:pPr algn="ctr"/>
            <a:r>
              <a:rPr lang="fr-FR" sz="1200" dirty="0" smtClean="0"/>
              <a:t>01 69 82 72 99 –de-gasperi@lfb.fr</a:t>
            </a:r>
          </a:p>
          <a:p>
            <a:endParaRPr lang="fr-FR" sz="1400" dirty="0" smtClean="0"/>
          </a:p>
          <a:p>
            <a:endParaRPr lang="fr-FR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745126" y="1628800"/>
            <a:ext cx="129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6600"/>
                </a:solidFill>
              </a:rPr>
              <a:t>5</a:t>
            </a:r>
          </a:p>
          <a:p>
            <a:pPr algn="ctr"/>
            <a:r>
              <a:rPr lang="fr-FR" dirty="0" smtClean="0">
                <a:solidFill>
                  <a:srgbClr val="FF6600"/>
                </a:solidFill>
              </a:rPr>
              <a:t>réunions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273" y="3223716"/>
            <a:ext cx="1671875" cy="33696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408" y="3112424"/>
            <a:ext cx="734136" cy="38866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061" y="3653778"/>
            <a:ext cx="1861898" cy="26409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556" y="4204490"/>
            <a:ext cx="1248118" cy="757285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419" y="3785828"/>
            <a:ext cx="1028700" cy="49530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625" y="4707547"/>
            <a:ext cx="571500" cy="390525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535" y="5271338"/>
            <a:ext cx="1750049" cy="48612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732029"/>
            <a:ext cx="1256550" cy="31836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87590"/>
            <a:ext cx="1901755" cy="295543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0" t="27819" r="12486" b="24299"/>
          <a:stretch/>
        </p:blipFill>
        <p:spPr>
          <a:xfrm>
            <a:off x="7253412" y="3392200"/>
            <a:ext cx="1017767" cy="652006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454646" y="2755479"/>
            <a:ext cx="1875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FF6600"/>
                </a:solidFill>
              </a:rPr>
              <a:t>17</a:t>
            </a:r>
          </a:p>
          <a:p>
            <a:pPr algn="ctr"/>
            <a:r>
              <a:rPr lang="fr-FR" sz="2400" dirty="0" smtClean="0">
                <a:solidFill>
                  <a:srgbClr val="FF6600"/>
                </a:solidFill>
              </a:rPr>
              <a:t>laboratoires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372592" y="4204490"/>
            <a:ext cx="2039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FF6600"/>
                </a:solidFill>
              </a:rPr>
              <a:t>24</a:t>
            </a:r>
          </a:p>
          <a:p>
            <a:pPr algn="ctr"/>
            <a:r>
              <a:rPr lang="fr-FR" sz="2800" b="1" dirty="0" smtClean="0">
                <a:solidFill>
                  <a:srgbClr val="FF6600"/>
                </a:solidFill>
              </a:rPr>
              <a:t>personnes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2465061" y="364594"/>
            <a:ext cx="6567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FR" altLang="en-GB" sz="2000" b="1" dirty="0" smtClean="0">
                <a:solidFill>
                  <a:schemeClr val="bg1"/>
                </a:solidFill>
                <a:latin typeface="Bodoni MT" panose="02070603080606020203" pitchFamily="18" charset="0"/>
              </a:rPr>
              <a:t>COMMISSION SFE / EFFICACITE COMMERCIALE</a:t>
            </a:r>
            <a:endParaRPr lang="fr-FR" alt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6549535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9525" y="6434138"/>
            <a:ext cx="9144000" cy="4159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Adresse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fr-FR" sz="700" b="1" u="sng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Tél</a:t>
            </a:r>
            <a:r>
              <a:rPr lang="fr-FR" sz="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E-mail				                   </a:t>
            </a: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2006 INFOSTAT</a:t>
            </a:r>
          </a:p>
          <a:p>
            <a:pPr eaLnBrk="1" hangingPunct="1">
              <a:defRPr/>
            </a:pP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rue Rieux		06 66 87 20 20 		jocelyne.colin@infostatsante.org		                                                                Tous droits réservés</a:t>
            </a:r>
          </a:p>
          <a:p>
            <a:pPr eaLnBrk="1" hangingPunct="1">
              <a:defRPr/>
            </a:pPr>
            <a:r>
              <a:rPr lang="fr-FR" sz="7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92100 Boulogne-Billancourt</a:t>
            </a:r>
            <a:endParaRPr lang="fr-FR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699792" y="1484785"/>
            <a:ext cx="3096344" cy="829667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9900"/>
                </a:solidFill>
              </a:rPr>
              <a:t>FAIT EN 2015</a:t>
            </a:r>
            <a:endParaRPr lang="fr-FR" sz="2000" b="1" dirty="0">
              <a:solidFill>
                <a:srgbClr val="FF99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940152" y="1484784"/>
            <a:ext cx="3024336" cy="829667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9900"/>
                </a:solidFill>
              </a:rPr>
              <a:t>PROJET 2016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2598615"/>
            <a:ext cx="2376264" cy="829667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9900"/>
                </a:solidFill>
              </a:rPr>
              <a:t>PRIMES QUALITATIVES</a:t>
            </a:r>
            <a:endParaRPr lang="fr-FR" sz="2000" b="1" dirty="0">
              <a:solidFill>
                <a:srgbClr val="FF99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52459" y="3573017"/>
            <a:ext cx="2403317" cy="829667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9900"/>
                </a:solidFill>
              </a:rPr>
              <a:t>PANORAMA DE LA FONCTION SFE</a:t>
            </a:r>
            <a:endParaRPr lang="fr-FR" b="1" dirty="0">
              <a:solidFill>
                <a:srgbClr val="FF9900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52459" y="4581129"/>
            <a:ext cx="2403317" cy="829667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</a:rPr>
              <a:t>LA PERFORMANCE ET SES INDICATEURS</a:t>
            </a:r>
            <a:endParaRPr lang="fr-FR" sz="1600" b="1" dirty="0">
              <a:solidFill>
                <a:srgbClr val="FF99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52459" y="5589241"/>
            <a:ext cx="2403317" cy="541635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FF9900"/>
                </a:solidFill>
              </a:rPr>
              <a:t>NOUVEAU CRENEAU</a:t>
            </a:r>
            <a:endParaRPr lang="fr-FR" sz="1600" b="1" dirty="0">
              <a:solidFill>
                <a:srgbClr val="FF99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99792" y="2607959"/>
            <a:ext cx="3096344" cy="821042"/>
          </a:xfrm>
          <a:prstGeom prst="rect">
            <a:avLst/>
          </a:prstGeom>
          <a:solidFill>
            <a:srgbClr val="FF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Enquête Vague 2015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(admin-analyse)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Accueil Prestataires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(Suite &amp; Fin)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Échanges de pratiques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40152" y="2594506"/>
            <a:ext cx="3024336" cy="821042"/>
          </a:xfrm>
          <a:prstGeom prst="rect">
            <a:avLst/>
          </a:prstGeom>
          <a:solidFill>
            <a:srgbClr val="FF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Enquête Vague 2016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(admin-analyse)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99792" y="3590782"/>
            <a:ext cx="3096344" cy="821042"/>
          </a:xfrm>
          <a:prstGeom prst="rect">
            <a:avLst/>
          </a:prstGeom>
          <a:solidFill>
            <a:srgbClr val="FF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Brainstorming/Échange de pratiques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Décision d’écrire un article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Rédaction collective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40152" y="3577329"/>
            <a:ext cx="3024336" cy="821042"/>
          </a:xfrm>
          <a:prstGeom prst="rect">
            <a:avLst/>
          </a:prstGeom>
          <a:solidFill>
            <a:srgbClr val="FF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Finalisation de l’article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Ciblage des destinataires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Diffusion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99792" y="4591162"/>
            <a:ext cx="3096344" cy="821042"/>
          </a:xfrm>
          <a:prstGeom prst="rect">
            <a:avLst/>
          </a:prstGeom>
          <a:solidFill>
            <a:srgbClr val="FF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Brainstorming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&amp;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Début de mise en forme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0152" y="4577709"/>
            <a:ext cx="3024336" cy="821042"/>
          </a:xfrm>
          <a:prstGeom prst="rect">
            <a:avLst/>
          </a:prstGeom>
          <a:solidFill>
            <a:srgbClr val="FF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Suite Réflexion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Rédaction d’une brochure</a:t>
            </a: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82280" y="5589240"/>
            <a:ext cx="6282208" cy="541635"/>
          </a:xfrm>
          <a:prstGeom prst="rect">
            <a:avLst/>
          </a:prstGeom>
          <a:solidFill>
            <a:srgbClr val="FF99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 forum » de 30’ à la fin de chaque réunion pour sujets divers : CRM, BI, actualité SFE, nouvelles offres de produits et services, …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465061" y="364594"/>
            <a:ext cx="6567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fr-FR" altLang="en-GB" sz="2000" b="1" dirty="0" smtClean="0">
                <a:solidFill>
                  <a:schemeClr val="bg1"/>
                </a:solidFill>
                <a:latin typeface="Bodoni MT" panose="02070603080606020203" pitchFamily="18" charset="0"/>
              </a:rPr>
              <a:t>COMMISSION SFE / EFFICACITE COMMERCIALE</a:t>
            </a:r>
            <a:endParaRPr lang="fr-FR" altLang="en-GB" sz="1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4" val="RXP"/>
  <p:tag name="VARPPTCOMPATIBLERD03" val="RXP"/>
  <p:tag name="VARPPTTYPE" val="RXP"/>
</p:tagLst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2054</TotalTime>
  <Words>105</Words>
  <Application>Microsoft Office PowerPoint</Application>
  <PresentationFormat>Affichage à l'écran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Bodoni MT</vt:lpstr>
      <vt:lpstr>Standardformgivning</vt:lpstr>
      <vt:lpstr>Présentation PowerPoint</vt:lpstr>
      <vt:lpstr>Présentation PowerPoint</vt:lpstr>
    </vt:vector>
  </TitlesOfParts>
  <Company>Fisheye multtimedia production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Preferred Customer</dc:creator>
  <cp:lastModifiedBy>Infostat</cp:lastModifiedBy>
  <cp:revision>167</cp:revision>
  <dcterms:created xsi:type="dcterms:W3CDTF">2006-12-05T16:19:48Z</dcterms:created>
  <dcterms:modified xsi:type="dcterms:W3CDTF">2016-03-18T10:37:37Z</dcterms:modified>
</cp:coreProperties>
</file>