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24E4-C621-4C91-AF79-9E9EA65170E6}" type="datetimeFigureOut">
              <a:rPr lang="fr-FR" smtClean="0"/>
              <a:t>09/01/2016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C920-DBB7-4A1F-85B1-2A940D376A1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88" y="195263"/>
            <a:ext cx="5381625" cy="646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GlaxoSmithKline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vvd17640</dc:creator>
  <cp:lastModifiedBy>Infostat</cp:lastModifiedBy>
  <cp:revision>2</cp:revision>
  <dcterms:created xsi:type="dcterms:W3CDTF">2016-01-04T12:45:25Z</dcterms:created>
  <dcterms:modified xsi:type="dcterms:W3CDTF">2016-01-09T09:07:02Z</dcterms:modified>
</cp:coreProperties>
</file>